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2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Краевое  государственное  казённое учреждение для детей-сирот</a:t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и детей, оставшихся без попечения родителей</a:t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«Сосновоборский детский дом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714488"/>
            <a:ext cx="7772400" cy="485778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деятельности административно-хозяйственного подразделения в 2023/2024уч. году</a:t>
            </a: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Сосновоборск, 2024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5044016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текущий косметический ремонт во всех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семьях, на территории ;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подготовительные работы к отопительному сезону (промывка и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опрессовка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системы теплоснабжения, поверка счетчиков тепловой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энергии, получение паспорта готовности к отопительному периоду);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подготовка территории детского дома к зимнему сезону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участие в общегородском субботнике;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заключен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Контракт на монтажные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работы по установке автоматической системы пожарной сигнализации и системы оповещения и управления эвакуацией людей при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пожаре;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ПСД на ремонт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крыльцев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козырьков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ПСД на монтаж вентилируемого фасада с утеплением стен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здания; 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подготовка ЛСР на замену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отмостки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здания;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очистка территории от старых, подгнивших деревьев;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посадка многолетних растений и цветов;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Проведение ремонтных работ и благоустройство территории: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864307"/>
          </a:xfrm>
        </p:spPr>
        <p:txBody>
          <a:bodyPr>
            <a:normAutofit lnSpcReduction="1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подготовка к инвентаризации основных средств,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материальных запасов 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её проведение 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заключение государственных контрактов на 2023-2024 год (100 контрактов);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анализ исполнения бюджета 2023 года, исполнение составило 100%. 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одготовка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реализация Программы энергосбережения и повышение энергетической эффективности учреждения;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подготовка актов  осеннего и  весеннего осмотра,  формирование титульного списка на ремонтные работы в 2025 году;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Финансовая деятельность: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и установка ангара для хранения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пола в подвальном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помещении;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асфальтового покрытия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легкового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Титульный список на 2025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721431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проверка противопожарного состояния жилых помещений, подвала и территории детского дома;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обучения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сотрудников и проверка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знаний по ПБ и ЧС, а также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отработок пожарной эвакуации воспитанников и сотрудников;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прохождение обучения по электробезопасности административно-технического и оперативного персонала;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контроля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огнезащитной обработки деревянных конструкций кровли здания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 испытания пожарных  кранов внутреннего противопожарного водопровода;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 испытания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пожарных лестниц;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периодические осмотры и перезарядка огнетушителей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Деятельность в области безопасности учреждения: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00718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контролю над нормативными сроками использования материально-технической базы учреждения;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ланирование  текущих и капитальных ремонтов;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противопожарной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безопасности, правил охраны труда;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мониторинг, анализ и контроль исполнения финансового плана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деятельности младшего обслуживающего персонала;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пакета документов для заключения ГК на проведение работ и оказания услуг сторонними организациями;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внешней инфраструктурой по  укреплению материально-технической базы учреждения и улучшению жизнедеятельности воспитанников;</a:t>
            </a:r>
          </a:p>
          <a:p>
            <a:pPr marL="109728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0"/>
            <a:ext cx="8043890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в</a:t>
            </a:r>
            <a:br>
              <a:rPr lang="ru-RU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2024-2025 уч. году.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66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967</TotalTime>
  <Words>379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Краевое  государственное  казённое учреждение для детей-сирот  и детей, оставшихся без попечения родителей «Сосновоборский детский дом</vt:lpstr>
      <vt:lpstr>Проведение ремонтных работ и благоустройство территории:</vt:lpstr>
      <vt:lpstr>Финансовая деятельность:</vt:lpstr>
      <vt:lpstr>Титульный список на 2025</vt:lpstr>
      <vt:lpstr>Деятельность в области безопасности учреждения:</vt:lpstr>
      <vt:lpstr>Основные направления работы в  2024-2025 уч. году.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83</cp:revision>
  <cp:lastPrinted>2024-05-28T03:43:49Z</cp:lastPrinted>
  <dcterms:modified xsi:type="dcterms:W3CDTF">2024-05-29T01:10:46Z</dcterms:modified>
</cp:coreProperties>
</file>